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D4C7"/>
    <a:srgbClr val="71EBDF"/>
    <a:srgbClr val="C89A60"/>
    <a:srgbClr val="C4C860"/>
    <a:srgbClr val="60C8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2661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sv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295380-73ED-B144-8711-3449C66E4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6C34CCA-A8E4-6A49-971D-2229E74D7F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FCD37FC-62AE-714F-BB9C-212FBEEA1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E0C091-548A-7E41-9438-DA43EEA55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E54ABC-0849-EB48-A40B-939BF515E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0530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7DEFC7-7223-404A-900E-D1B2D0B27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B9B2EAA-FC36-7641-B314-4C7D1F912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DB874E-7F48-4241-955B-67611ABF7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E05F245-1A80-2946-897F-D75AB8F02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FE9B4DF-8FC8-E249-A4AA-295C744EB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531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0AD2321-8338-B44C-B060-480DB1C193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FCA9EA7-F3F5-634D-8F3F-8F6377D201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4CEC0FF-9D9B-FA4B-8753-936ABD941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21FC661-D5A9-6649-A5DC-4402BB636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A512485-B862-164B-BB39-3E305E8D0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9514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6E1FD4-4356-6F42-86EC-3C2F7CB92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1D89BE4-E402-CF46-A1B4-E8F30C7F3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9423F1-7A90-3445-9AE0-FE0F033F6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3B0233-6C5A-2D44-AA0D-45AECEC43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DC6960-843B-EF46-B2E9-F0210FC06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9722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5D0EB3-3B39-9446-8542-6AC09BDF7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C0C4CDF-E461-AF48-9C0C-321302DBD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6ED938-5196-FB44-8560-D557FFAA8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72FD56-1EA8-D144-8710-EB8F49818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5A85858-F8F8-094C-9DF2-23ACEBE03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8073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35B32A-8B33-344E-A59C-6B34586A5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869748D-C90A-A043-AA51-0E50F66A3B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3DA4DF5-D463-BF4F-B235-0A22D3FE8D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5395FA0-0512-8E45-8851-609381C08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147279C-C891-8D40-9063-661B975CA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82DD918-94A7-6747-A600-1EAF33B38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5272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73D448-CDF8-B240-A615-CE114C1CD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CD0F27-5586-564C-AD50-ACCBF0A3F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9D3F59-5BCB-454F-9460-30BAB22FB3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10696AC-193F-4242-B0BF-666BC47E07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8083EF69-9AFD-1A44-8AF7-BFD3749ED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239C1A3-29E5-CD48-84B3-AA4A73296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AA44BA9-A3C6-224C-BC0F-8998C19D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11C0438-8816-6942-894E-8F3750259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412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B61FF6-C19A-BE4E-94C0-292CEBED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5D46084-3490-264A-81F5-4CC4C9917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B813789-6267-7845-8F7F-0E82BF347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1809E17-4E20-EA46-8A75-C8F8D3C35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6301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9C22B25-6520-3047-89FE-EA4B5853C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61E9599-91DA-ED41-8A8F-6D7C11AAD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EDDD0B5-B760-8B48-BAE3-91CFA2839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1438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2F8394-537A-9C42-8582-C7AB69A36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9F0D3F-2593-8B4A-83B6-8D1DFFAAE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FC42094-127B-8A4B-9FF6-7B3E10E81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9CFFEFE-E92A-7C4D-B55C-959D8091C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54BF5B3-F8EF-284F-8F54-F71D1D72A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0D4DCF3-E5EC-9A4E-9018-883B00C15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9060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F25270-032C-2740-B089-2368FD20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AF9F15B-5B43-BF4D-BE9D-10282F6479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7C2202-A644-654A-AD5B-BB0DA95BF2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F7EDDF6-EC03-B443-88B1-87AF0E05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DD19EF0-5EAA-6447-9E44-C1376220E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A156E7C-ED8F-7C4D-A01C-C975FD72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032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6608948-C611-C248-BFCE-5F620E4C2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0450534-3B2E-9447-8DE4-D15FC0362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DFC2FC-65DF-5243-BFEC-2C11E9A63F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0CF20-0B61-374E-AA60-D4469D4177E6}" type="datetimeFigureOut">
              <a:rPr kumimoji="1" lang="ja-JP" altLang="en-US" smtClean="0"/>
              <a:t>2019/7/18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2D6FEB-3591-4543-8450-767508287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45C2176-5BB7-014C-9EA5-A81F0E694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76E56-6A8E-DF4E-9F8A-28EC1912A6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3319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tiff"/><Relationship Id="rId5" Type="http://schemas.openxmlformats.org/officeDocument/2006/relationships/image" Target="../media/image4.sv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グラフィックス 4" descr="プレゼンテーション (棒グラフ)">
            <a:extLst>
              <a:ext uri="{FF2B5EF4-FFF2-40B4-BE49-F238E27FC236}">
                <a16:creationId xmlns:a16="http://schemas.microsoft.com/office/drawing/2014/main" id="{7571E803-8D06-A74C-92FE-369D515FD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3361" y="2415406"/>
            <a:ext cx="447186" cy="447186"/>
          </a:xfrm>
          <a:prstGeom prst="rect">
            <a:avLst/>
          </a:prstGeom>
        </p:spPr>
      </p:pic>
      <p:pic>
        <p:nvPicPr>
          <p:cNvPr id="9" name="グラフィックス 8" descr="Bluetooth">
            <a:extLst>
              <a:ext uri="{FF2B5EF4-FFF2-40B4-BE49-F238E27FC236}">
                <a16:creationId xmlns:a16="http://schemas.microsoft.com/office/drawing/2014/main" id="{A760F498-D270-3144-9778-403F5AD0EB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5391" y="4695450"/>
            <a:ext cx="276878" cy="276878"/>
          </a:xfrm>
          <a:prstGeom prst="rect">
            <a:avLst/>
          </a:prstGeom>
        </p:spPr>
      </p:pic>
      <p:pic>
        <p:nvPicPr>
          <p:cNvPr id="19" name="グラフィックス 18" descr="ピアノの鍵盤">
            <a:extLst>
              <a:ext uri="{FF2B5EF4-FFF2-40B4-BE49-F238E27FC236}">
                <a16:creationId xmlns:a16="http://schemas.microsoft.com/office/drawing/2014/main" id="{99711E59-B3A1-F540-86BC-3396C7125A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9001" y="4471857"/>
            <a:ext cx="447186" cy="447186"/>
          </a:xfrm>
          <a:prstGeom prst="rect">
            <a:avLst/>
          </a:prstGeom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EA4D501E-C6EB-3B4E-9502-0B7D509129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76129" y="2380436"/>
            <a:ext cx="517649" cy="517649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853D66A6-70F6-8444-AE73-5711991895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9000" y="2415406"/>
            <a:ext cx="447187" cy="447187"/>
          </a:xfrm>
          <a:prstGeom prst="rect">
            <a:avLst/>
          </a:prstGeom>
        </p:spPr>
      </p:pic>
      <p:pic>
        <p:nvPicPr>
          <p:cNvPr id="22" name="図 21">
            <a:extLst>
              <a:ext uri="{FF2B5EF4-FFF2-40B4-BE49-F238E27FC236}">
                <a16:creationId xmlns:a16="http://schemas.microsoft.com/office/drawing/2014/main" id="{616EEB45-F1A6-A44E-9901-85E570B15B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20649" y="4188556"/>
            <a:ext cx="1803893" cy="1013788"/>
          </a:xfrm>
          <a:prstGeom prst="rect">
            <a:avLst/>
          </a:prstGeom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39B81DCA-48FE-AF43-AEE6-863CD21A6C2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99003" y="1744630"/>
            <a:ext cx="447187" cy="447187"/>
          </a:xfrm>
          <a:prstGeom prst="rect">
            <a:avLst/>
          </a:prstGeom>
        </p:spPr>
      </p:pic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9C49B464-7689-F54F-9777-F71655D00880}"/>
              </a:ext>
            </a:extLst>
          </p:cNvPr>
          <p:cNvCxnSpPr>
            <a:stCxn id="21" idx="3"/>
            <a:endCxn id="23" idx="1"/>
          </p:cNvCxnSpPr>
          <p:nvPr/>
        </p:nvCxnSpPr>
        <p:spPr>
          <a:xfrm flipV="1">
            <a:off x="1506187" y="1968224"/>
            <a:ext cx="1392816" cy="670776"/>
          </a:xfrm>
          <a:prstGeom prst="straightConnector1">
            <a:avLst/>
          </a:prstGeom>
          <a:ln w="12700">
            <a:solidFill>
              <a:srgbClr val="60C8B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グラフィックス 26" descr="ボリューム">
            <a:extLst>
              <a:ext uri="{FF2B5EF4-FFF2-40B4-BE49-F238E27FC236}">
                <a16:creationId xmlns:a16="http://schemas.microsoft.com/office/drawing/2014/main" id="{4F27F258-1B46-EF48-9BA2-63E19AB0EB7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874115" y="1743112"/>
            <a:ext cx="447186" cy="447186"/>
          </a:xfrm>
          <a:prstGeom prst="rect">
            <a:avLst/>
          </a:prstGeom>
        </p:spPr>
      </p:pic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67F90663-EDED-7B47-897F-759B756F8C35}"/>
              </a:ext>
            </a:extLst>
          </p:cNvPr>
          <p:cNvSpPr/>
          <p:nvPr/>
        </p:nvSpPr>
        <p:spPr>
          <a:xfrm>
            <a:off x="2667082" y="3213400"/>
            <a:ext cx="911028" cy="44718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仮想</a:t>
            </a: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MIDI</a:t>
            </a:r>
            <a:endParaRPr kumimoji="1" lang="ja-JP" altLang="en-US" sz="11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0CED8B2B-36D1-2F4F-961B-728E319C3380}"/>
              </a:ext>
            </a:extLst>
          </p:cNvPr>
          <p:cNvCxnSpPr>
            <a:cxnSpLocks/>
            <a:stCxn id="21" idx="3"/>
            <a:endCxn id="30" idx="1"/>
          </p:cNvCxnSpPr>
          <p:nvPr/>
        </p:nvCxnSpPr>
        <p:spPr>
          <a:xfrm>
            <a:off x="1506187" y="2639000"/>
            <a:ext cx="1160895" cy="797990"/>
          </a:xfrm>
          <a:prstGeom prst="straightConnector1">
            <a:avLst/>
          </a:prstGeom>
          <a:ln w="12700">
            <a:solidFill>
              <a:srgbClr val="C89A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8F52673B-A3C3-6842-8B0E-4EBF52332133}"/>
              </a:ext>
            </a:extLst>
          </p:cNvPr>
          <p:cNvCxnSpPr>
            <a:cxnSpLocks/>
            <a:stCxn id="19" idx="3"/>
            <a:endCxn id="22" idx="1"/>
          </p:cNvCxnSpPr>
          <p:nvPr/>
        </p:nvCxnSpPr>
        <p:spPr>
          <a:xfrm>
            <a:off x="1506187" y="4695450"/>
            <a:ext cx="714462" cy="0"/>
          </a:xfrm>
          <a:prstGeom prst="straightConnector1">
            <a:avLst/>
          </a:prstGeom>
          <a:ln w="12700">
            <a:solidFill>
              <a:srgbClr val="C89A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CEE33CDC-8DB4-254A-9FC0-EDB2F4B3422C}"/>
              </a:ext>
            </a:extLst>
          </p:cNvPr>
          <p:cNvCxnSpPr>
            <a:cxnSpLocks/>
            <a:stCxn id="30" idx="2"/>
            <a:endCxn id="22" idx="0"/>
          </p:cNvCxnSpPr>
          <p:nvPr/>
        </p:nvCxnSpPr>
        <p:spPr>
          <a:xfrm>
            <a:off x="3122596" y="3660580"/>
            <a:ext cx="0" cy="527976"/>
          </a:xfrm>
          <a:prstGeom prst="straightConnector1">
            <a:avLst/>
          </a:prstGeom>
          <a:ln w="12700">
            <a:solidFill>
              <a:srgbClr val="C89A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089AF49C-B1BF-3C4D-AA84-9BB6A0ACFFE8}"/>
              </a:ext>
            </a:extLst>
          </p:cNvPr>
          <p:cNvCxnSpPr>
            <a:cxnSpLocks/>
            <a:stCxn id="30" idx="3"/>
            <a:endCxn id="20" idx="1"/>
          </p:cNvCxnSpPr>
          <p:nvPr/>
        </p:nvCxnSpPr>
        <p:spPr>
          <a:xfrm flipV="1">
            <a:off x="3578110" y="2639261"/>
            <a:ext cx="1198019" cy="797729"/>
          </a:xfrm>
          <a:prstGeom prst="straightConnector1">
            <a:avLst/>
          </a:prstGeom>
          <a:ln w="12700">
            <a:solidFill>
              <a:srgbClr val="C89A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9AF838E8-08F8-B14D-AD4E-45614C9C8736}"/>
              </a:ext>
            </a:extLst>
          </p:cNvPr>
          <p:cNvCxnSpPr>
            <a:cxnSpLocks/>
            <a:stCxn id="21" idx="3"/>
            <a:endCxn id="20" idx="1"/>
          </p:cNvCxnSpPr>
          <p:nvPr/>
        </p:nvCxnSpPr>
        <p:spPr>
          <a:xfrm>
            <a:off x="1506187" y="2639000"/>
            <a:ext cx="3269942" cy="261"/>
          </a:xfrm>
          <a:prstGeom prst="straightConnector1">
            <a:avLst/>
          </a:prstGeom>
          <a:ln w="12700">
            <a:solidFill>
              <a:srgbClr val="60C8B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BB888CE8-0B24-4743-8C51-E34E465EC47B}"/>
              </a:ext>
            </a:extLst>
          </p:cNvPr>
          <p:cNvCxnSpPr>
            <a:cxnSpLocks/>
            <a:stCxn id="19" idx="2"/>
            <a:endCxn id="20" idx="2"/>
          </p:cNvCxnSpPr>
          <p:nvPr/>
        </p:nvCxnSpPr>
        <p:spPr>
          <a:xfrm rot="5400000" flipH="1" flipV="1">
            <a:off x="2148295" y="2032384"/>
            <a:ext cx="2020958" cy="3752360"/>
          </a:xfrm>
          <a:prstGeom prst="bentConnector3">
            <a:avLst>
              <a:gd name="adj1" fmla="val -44294"/>
            </a:avLst>
          </a:prstGeom>
          <a:ln w="12700">
            <a:solidFill>
              <a:srgbClr val="C89A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C8AB8F0E-8350-B540-8D47-EA1CE44E05EC}"/>
              </a:ext>
            </a:extLst>
          </p:cNvPr>
          <p:cNvCxnSpPr>
            <a:cxnSpLocks/>
            <a:stCxn id="20" idx="3"/>
            <a:endCxn id="5" idx="1"/>
          </p:cNvCxnSpPr>
          <p:nvPr/>
        </p:nvCxnSpPr>
        <p:spPr>
          <a:xfrm flipV="1">
            <a:off x="5293778" y="2638999"/>
            <a:ext cx="1579583" cy="262"/>
          </a:xfrm>
          <a:prstGeom prst="straightConnector1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00738F3E-81B3-3B44-A8AF-BE4E4AF30CCE}"/>
              </a:ext>
            </a:extLst>
          </p:cNvPr>
          <p:cNvCxnSpPr>
            <a:cxnSpLocks/>
            <a:stCxn id="23" idx="3"/>
            <a:endCxn id="27" idx="1"/>
          </p:cNvCxnSpPr>
          <p:nvPr/>
        </p:nvCxnSpPr>
        <p:spPr>
          <a:xfrm flipV="1">
            <a:off x="3346190" y="1966705"/>
            <a:ext cx="3527925" cy="1519"/>
          </a:xfrm>
          <a:prstGeom prst="straightConnector1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71525B54-AC42-264C-A24F-6D84EA20115E}"/>
              </a:ext>
            </a:extLst>
          </p:cNvPr>
          <p:cNvCxnSpPr>
            <a:cxnSpLocks/>
            <a:stCxn id="22" idx="3"/>
            <a:endCxn id="27" idx="1"/>
          </p:cNvCxnSpPr>
          <p:nvPr/>
        </p:nvCxnSpPr>
        <p:spPr>
          <a:xfrm flipV="1">
            <a:off x="4024542" y="1966705"/>
            <a:ext cx="2849573" cy="2728745"/>
          </a:xfrm>
          <a:prstGeom prst="bentConnector3">
            <a:avLst>
              <a:gd name="adj1" fmla="val 70216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A6DC2449-DF3A-4547-BF89-44861354B851}"/>
              </a:ext>
            </a:extLst>
          </p:cNvPr>
          <p:cNvSpPr/>
          <p:nvPr/>
        </p:nvSpPr>
        <p:spPr>
          <a:xfrm>
            <a:off x="943040" y="2122968"/>
            <a:ext cx="679108" cy="2565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FoxDot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07687D0E-67FD-3D42-B617-D24FBD5923D4}"/>
              </a:ext>
            </a:extLst>
          </p:cNvPr>
          <p:cNvSpPr/>
          <p:nvPr/>
        </p:nvSpPr>
        <p:spPr>
          <a:xfrm>
            <a:off x="531223" y="3954639"/>
            <a:ext cx="1371700" cy="5174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KORG nanoKEY2</a:t>
            </a:r>
          </a:p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(MIDI</a:t>
            </a:r>
            <a:r>
              <a:rPr lang="ja-JP" alt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キーボード</a:t>
            </a: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)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FA4473BA-4209-8D44-A1A0-09BE52D1A30C}"/>
              </a:ext>
            </a:extLst>
          </p:cNvPr>
          <p:cNvSpPr/>
          <p:nvPr/>
        </p:nvSpPr>
        <p:spPr>
          <a:xfrm>
            <a:off x="2436745" y="1319465"/>
            <a:ext cx="1371700" cy="5174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SuperCollider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54125825-6242-BB4B-8BFB-A74CB520E4F1}"/>
              </a:ext>
            </a:extLst>
          </p:cNvPr>
          <p:cNvSpPr/>
          <p:nvPr/>
        </p:nvSpPr>
        <p:spPr>
          <a:xfrm>
            <a:off x="2472924" y="5107483"/>
            <a:ext cx="1371700" cy="5174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Studio One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9D0D1359-3B5B-E94F-AC0C-47F302DEBD2C}"/>
              </a:ext>
            </a:extLst>
          </p:cNvPr>
          <p:cNvSpPr/>
          <p:nvPr/>
        </p:nvSpPr>
        <p:spPr>
          <a:xfrm>
            <a:off x="4348262" y="2104471"/>
            <a:ext cx="1371700" cy="3562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Processing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3FA62B4B-B964-B64B-A71A-67029C7EC398}"/>
              </a:ext>
            </a:extLst>
          </p:cNvPr>
          <p:cNvSpPr/>
          <p:nvPr/>
        </p:nvSpPr>
        <p:spPr>
          <a:xfrm>
            <a:off x="6411104" y="1400071"/>
            <a:ext cx="1371700" cy="3562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Audio Speaker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555F5C50-C18E-1F40-ACF2-E21DBC1AAD65}"/>
              </a:ext>
            </a:extLst>
          </p:cNvPr>
          <p:cNvSpPr/>
          <p:nvPr/>
        </p:nvSpPr>
        <p:spPr>
          <a:xfrm>
            <a:off x="6411104" y="2849630"/>
            <a:ext cx="1371700" cy="3562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Monitor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DCE2F081-725A-3349-B80D-42FD1D98778D}"/>
              </a:ext>
            </a:extLst>
          </p:cNvPr>
          <p:cNvCxnSpPr>
            <a:cxnSpLocks/>
          </p:cNvCxnSpPr>
          <p:nvPr/>
        </p:nvCxnSpPr>
        <p:spPr>
          <a:xfrm>
            <a:off x="7257685" y="4693932"/>
            <a:ext cx="756639" cy="0"/>
          </a:xfrm>
          <a:prstGeom prst="straightConnector1">
            <a:avLst/>
          </a:prstGeom>
          <a:ln w="12700">
            <a:solidFill>
              <a:srgbClr val="60C8B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226734CF-28ED-B44C-82E3-1105AE57E33D}"/>
              </a:ext>
            </a:extLst>
          </p:cNvPr>
          <p:cNvSpPr/>
          <p:nvPr/>
        </p:nvSpPr>
        <p:spPr>
          <a:xfrm>
            <a:off x="6575407" y="4495725"/>
            <a:ext cx="682278" cy="3562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OCS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cxnSp>
        <p:nvCxnSpPr>
          <p:cNvPr id="107" name="直線矢印コネクタ 106">
            <a:extLst>
              <a:ext uri="{FF2B5EF4-FFF2-40B4-BE49-F238E27FC236}">
                <a16:creationId xmlns:a16="http://schemas.microsoft.com/office/drawing/2014/main" id="{5F505B8D-1A6E-E444-A962-9821B985BF7D}"/>
              </a:ext>
            </a:extLst>
          </p:cNvPr>
          <p:cNvCxnSpPr>
            <a:cxnSpLocks/>
          </p:cNvCxnSpPr>
          <p:nvPr/>
        </p:nvCxnSpPr>
        <p:spPr>
          <a:xfrm>
            <a:off x="7257685" y="5129674"/>
            <a:ext cx="756639" cy="0"/>
          </a:xfrm>
          <a:prstGeom prst="straightConnector1">
            <a:avLst/>
          </a:prstGeom>
          <a:ln w="12700">
            <a:solidFill>
              <a:srgbClr val="C89A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CB6E916D-6F50-C540-B9D3-D74B87214CEB}"/>
              </a:ext>
            </a:extLst>
          </p:cNvPr>
          <p:cNvSpPr/>
          <p:nvPr/>
        </p:nvSpPr>
        <p:spPr>
          <a:xfrm>
            <a:off x="6575407" y="4931467"/>
            <a:ext cx="682278" cy="3562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MIDI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10AE074D-F539-614D-A718-39772F020210}"/>
              </a:ext>
            </a:extLst>
          </p:cNvPr>
          <p:cNvCxnSpPr>
            <a:cxnSpLocks/>
          </p:cNvCxnSpPr>
          <p:nvPr/>
        </p:nvCxnSpPr>
        <p:spPr>
          <a:xfrm>
            <a:off x="7257685" y="5565486"/>
            <a:ext cx="756639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41A7F834-E83F-7D42-84A4-3CF4A194F7FA}"/>
              </a:ext>
            </a:extLst>
          </p:cNvPr>
          <p:cNvSpPr/>
          <p:nvPr/>
        </p:nvSpPr>
        <p:spPr>
          <a:xfrm>
            <a:off x="6575407" y="5367279"/>
            <a:ext cx="682278" cy="3562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ja-JP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HDMI</a:t>
            </a:r>
            <a:endParaRPr kumimoji="1" lang="ja-JP" altLang="en-US" sz="1000">
              <a:solidFill>
                <a:schemeClr val="tx1">
                  <a:lumMod val="65000"/>
                  <a:lumOff val="35000"/>
                </a:schemeClr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80522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19</Words>
  <Application>Microsoft Macintosh PowerPoint</Application>
  <PresentationFormat>ワイド画面</PresentationFormat>
  <Paragraphs>12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Hiragino Kaku Gothic Pro W3</vt:lpstr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高橋 達哉</dc:creator>
  <cp:lastModifiedBy>高橋 達哉</cp:lastModifiedBy>
  <cp:revision>42</cp:revision>
  <dcterms:created xsi:type="dcterms:W3CDTF">2019-07-18T12:52:23Z</dcterms:created>
  <dcterms:modified xsi:type="dcterms:W3CDTF">2019-07-19T01:28:29Z</dcterms:modified>
</cp:coreProperties>
</file>

<file path=docProps/thumbnail.jpeg>
</file>